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FF7B9-DBC7-4868-A2F9-4EA09D925121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9A787-DC1F-4625-AC91-B74A78B74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9A787-DC1F-4625-AC91-B74A78B742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412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4"/>
          <a:srcRect r="14783" b="6517"/>
          <a:stretch>
            <a:fillRect/>
          </a:stretch>
        </p:blipFill>
        <p:spPr>
          <a:xfrm>
            <a:off x="-53788" y="0"/>
            <a:ext cx="9197788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5" cstate="print"/>
          <a:srcRect/>
          <a:stretch/>
        </p:blipFill>
        <p:spPr bwMode="auto">
          <a:xfrm>
            <a:off x="4038600" y="228600"/>
            <a:ext cx="1143000" cy="870856"/>
          </a:xfrm>
          <a:prstGeom prst="rect">
            <a:avLst/>
          </a:prstGeom>
          <a:ln w="254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7" name="TextBox 6"/>
          <p:cNvSpPr txBox="1"/>
          <p:nvPr/>
        </p:nvSpPr>
        <p:spPr>
          <a:xfrm>
            <a:off x="914400" y="914400"/>
            <a:ext cx="79248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eorgia" pitchFamily="18" charset="0"/>
                <a:cs typeface="Arial" pitchFamily="34" charset="0"/>
              </a:rPr>
              <a:t>               </a:t>
            </a:r>
          </a:p>
          <a:p>
            <a:r>
              <a:rPr lang="en-US" sz="2000" dirty="0" smtClean="0">
                <a:latin typeface="Georgia" pitchFamily="18" charset="0"/>
                <a:cs typeface="Arial" pitchFamily="34" charset="0"/>
              </a:rPr>
              <a:t>           </a:t>
            </a:r>
            <a:r>
              <a:rPr lang="en-US" sz="2000" b="1" dirty="0" smtClean="0">
                <a:latin typeface="Georgia" pitchFamily="18" charset="0"/>
                <a:cs typeface="Arial" pitchFamily="34" charset="0"/>
              </a:rPr>
              <a:t>The Management, Principal, Staff and Students of</a:t>
            </a:r>
          </a:p>
          <a:p>
            <a:endParaRPr lang="en-US" b="1" dirty="0" smtClean="0">
              <a:latin typeface="Georgia" pitchFamily="18" charset="0"/>
            </a:endParaRPr>
          </a:p>
          <a:p>
            <a:r>
              <a:rPr lang="en-US" b="1" dirty="0" smtClean="0">
                <a:latin typeface="Georgia" pitchFamily="18" charset="0"/>
              </a:rPr>
              <a:t>                                         </a:t>
            </a:r>
            <a:r>
              <a:rPr lang="en-US" sz="2000" b="1" dirty="0" smtClean="0">
                <a:solidFill>
                  <a:srgbClr val="FF0000"/>
                </a:solidFill>
                <a:latin typeface="Georgia" pitchFamily="18" charset="0"/>
              </a:rPr>
              <a:t>BIRLA HIGH SCHOOL</a:t>
            </a:r>
          </a:p>
          <a:p>
            <a:endParaRPr lang="en-US" b="1" dirty="0" smtClean="0">
              <a:latin typeface="Georgia" pitchFamily="18" charset="0"/>
            </a:endParaRPr>
          </a:p>
          <a:p>
            <a:r>
              <a:rPr lang="en-US" b="1" dirty="0" smtClean="0">
                <a:latin typeface="Georgia" pitchFamily="18" charset="0"/>
              </a:rPr>
              <a:t>                     </a:t>
            </a:r>
            <a:r>
              <a:rPr lang="en-US" sz="2000" b="1" dirty="0" smtClean="0">
                <a:latin typeface="Georgia" pitchFamily="18" charset="0"/>
                <a:cs typeface="Arial" pitchFamily="34" charset="0"/>
              </a:rPr>
              <a:t>take great pleasure in inviting you for their</a:t>
            </a:r>
          </a:p>
          <a:p>
            <a:endParaRPr lang="en-US" b="1" dirty="0" smtClean="0">
              <a:latin typeface="Georgia" pitchFamily="18" charset="0"/>
            </a:endParaRPr>
          </a:p>
          <a:p>
            <a:r>
              <a:rPr lang="en-US" b="1" dirty="0" smtClean="0">
                <a:latin typeface="Georgia" pitchFamily="18" charset="0"/>
              </a:rPr>
              <a:t>                                     </a:t>
            </a:r>
            <a:r>
              <a:rPr lang="en-US" sz="2000" b="1" dirty="0" smtClean="0">
                <a:solidFill>
                  <a:srgbClr val="FF0000"/>
                </a:solidFill>
                <a:latin typeface="Georgia" pitchFamily="18" charset="0"/>
              </a:rPr>
              <a:t>ANNUAL</a:t>
            </a:r>
            <a:r>
              <a:rPr lang="en-US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Georgia" pitchFamily="18" charset="0"/>
              </a:rPr>
              <a:t>SPORTS  MEET </a:t>
            </a:r>
          </a:p>
          <a:p>
            <a:r>
              <a:rPr lang="en-US" sz="2000" b="1" dirty="0" smtClean="0">
                <a:latin typeface="Georgia" pitchFamily="18" charset="0"/>
                <a:cs typeface="Arial" pitchFamily="34" charset="0"/>
              </a:rPr>
              <a:t>                            on Friday, 14th  December, 2018</a:t>
            </a:r>
          </a:p>
          <a:p>
            <a:r>
              <a:rPr lang="en-US" sz="2000" b="1" dirty="0" smtClean="0">
                <a:latin typeface="Georgia" pitchFamily="18" charset="0"/>
                <a:cs typeface="Arial" pitchFamily="34" charset="0"/>
              </a:rPr>
              <a:t>                                  at the </a:t>
            </a:r>
            <a:r>
              <a:rPr lang="en-US" sz="2000" b="1" dirty="0" err="1" smtClean="0">
                <a:latin typeface="Georgia" pitchFamily="18" charset="0"/>
                <a:cs typeface="Arial" pitchFamily="34" charset="0"/>
              </a:rPr>
              <a:t>Gitanjali</a:t>
            </a:r>
            <a:r>
              <a:rPr lang="en-US" sz="2000" b="1" dirty="0" smtClean="0">
                <a:latin typeface="Georgia" pitchFamily="18" charset="0"/>
                <a:cs typeface="Arial" pitchFamily="34" charset="0"/>
              </a:rPr>
              <a:t> Stadium    </a:t>
            </a:r>
          </a:p>
          <a:p>
            <a:r>
              <a:rPr lang="en-US" sz="2000" b="1" dirty="0" smtClean="0">
                <a:latin typeface="Georgia" pitchFamily="18" charset="0"/>
                <a:cs typeface="Arial" pitchFamily="34" charset="0"/>
              </a:rPr>
              <a:t>                   </a:t>
            </a:r>
            <a:r>
              <a:rPr lang="en-US" sz="2000" b="1" dirty="0" err="1" smtClean="0">
                <a:latin typeface="Georgia" pitchFamily="18" charset="0"/>
                <a:cs typeface="Arial" pitchFamily="34" charset="0"/>
              </a:rPr>
              <a:t>Rajdanga</a:t>
            </a:r>
            <a:r>
              <a:rPr lang="en-US" sz="2000" b="1" dirty="0" smtClean="0">
                <a:latin typeface="Georgia" pitchFamily="18" charset="0"/>
                <a:cs typeface="Arial" pitchFamily="34" charset="0"/>
              </a:rPr>
              <a:t> Main Road, Sector- A </a:t>
            </a:r>
            <a:r>
              <a:rPr lang="en-US" sz="2000" b="1" dirty="0" err="1" smtClean="0">
                <a:latin typeface="Georgia" pitchFamily="18" charset="0"/>
                <a:cs typeface="Arial" pitchFamily="34" charset="0"/>
              </a:rPr>
              <a:t>Rajdanga</a:t>
            </a:r>
            <a:r>
              <a:rPr lang="en-US" sz="2000" b="1" dirty="0" smtClean="0">
                <a:latin typeface="Georgia" pitchFamily="18" charset="0"/>
                <a:cs typeface="Arial" pitchFamily="34" charset="0"/>
              </a:rPr>
              <a:t>,</a:t>
            </a:r>
          </a:p>
          <a:p>
            <a:r>
              <a:rPr lang="en-US" sz="2000" b="1" dirty="0" smtClean="0">
                <a:latin typeface="Georgia" pitchFamily="18" charset="0"/>
                <a:cs typeface="Arial" pitchFamily="34" charset="0"/>
              </a:rPr>
              <a:t>                   (Beside Acropolis Mall)Kolkata-700107</a:t>
            </a:r>
          </a:p>
          <a:p>
            <a:r>
              <a:rPr lang="en-US" sz="2000" b="1" dirty="0" smtClean="0">
                <a:latin typeface="Georgia" pitchFamily="18" charset="0"/>
                <a:cs typeface="Arial" pitchFamily="34" charset="0"/>
              </a:rPr>
              <a:t>                                        from 10 am.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            </a:t>
            </a:r>
            <a:r>
              <a:rPr lang="en-US" sz="20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Col. </a:t>
            </a:r>
            <a:r>
              <a:rPr lang="en-US" sz="2000" b="1" dirty="0" err="1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Nevendra</a:t>
            </a:r>
            <a:r>
              <a:rPr lang="en-US" sz="20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 Singh, Deputy Commissioner </a:t>
            </a:r>
          </a:p>
          <a:p>
            <a:r>
              <a:rPr lang="en-US" sz="2000" b="1" dirty="0" smtClean="0">
                <a:latin typeface="Georgia" pitchFamily="18" charset="0"/>
                <a:cs typeface="Arial" pitchFamily="34" charset="0"/>
              </a:rPr>
              <a:t>               Combat &amp; Special  Forces, Police Training School </a:t>
            </a:r>
          </a:p>
          <a:p>
            <a:r>
              <a:rPr lang="en-US" sz="2000" b="1" dirty="0" smtClean="0">
                <a:latin typeface="Georgia" pitchFamily="18" charset="0"/>
                <a:cs typeface="Arial" pitchFamily="34" charset="0"/>
              </a:rPr>
              <a:t>              has kindly consented to be the Guest-in-Chief</a:t>
            </a:r>
          </a:p>
          <a:p>
            <a:pPr algn="ctr"/>
            <a:endParaRPr lang="en-US" dirty="0" smtClean="0">
              <a:latin typeface="Georgia" pitchFamily="18" charset="0"/>
            </a:endParaRPr>
          </a:p>
          <a:p>
            <a:pPr algn="ctr"/>
            <a:endParaRPr lang="en-US" dirty="0" smtClean="0">
              <a:latin typeface="Georgia" pitchFamily="18" charset="0"/>
            </a:endParaRPr>
          </a:p>
          <a:p>
            <a:pPr algn="ctr"/>
            <a:endParaRPr lang="en-US" dirty="0" smtClean="0">
              <a:latin typeface="Georgia" pitchFamily="18" charset="0"/>
            </a:endParaRPr>
          </a:p>
          <a:p>
            <a:pPr algn="ctr"/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86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</dc:creator>
  <cp:lastModifiedBy>PRO</cp:lastModifiedBy>
  <cp:revision>36</cp:revision>
  <dcterms:created xsi:type="dcterms:W3CDTF">2006-08-16T00:00:00Z</dcterms:created>
  <dcterms:modified xsi:type="dcterms:W3CDTF">2018-12-05T08:18:44Z</dcterms:modified>
</cp:coreProperties>
</file>